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84" r:id="rId5"/>
    <p:sldId id="287" r:id="rId6"/>
    <p:sldId id="289" r:id="rId7"/>
    <p:sldId id="296" r:id="rId8"/>
    <p:sldId id="294" r:id="rId9"/>
    <p:sldId id="292" r:id="rId10"/>
    <p:sldId id="293" r:id="rId11"/>
    <p:sldId id="288" r:id="rId12"/>
    <p:sldId id="29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15" autoAdjust="0"/>
    <p:restoredTop sz="94899" autoAdjust="0"/>
  </p:normalViewPr>
  <p:slideViewPr>
    <p:cSldViewPr snapToGrid="0" snapToObjects="1" showGuides="1">
      <p:cViewPr varScale="1">
        <p:scale>
          <a:sx n="157" d="100"/>
          <a:sy n="157" d="100"/>
        </p:scale>
        <p:origin x="200" y="424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1/4/25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57170-call-button-image-free-transparent-image-hd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5506472" cy="1709928"/>
          </a:xfrm>
        </p:spPr>
        <p:txBody>
          <a:bodyPr/>
          <a:lstStyle/>
          <a:p>
            <a:r>
              <a:rPr lang="en-IN" dirty="0"/>
              <a:t>Contact Management System </a:t>
            </a:r>
            <a:endParaRPr lang="en-US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badi" panose="020F0502020204030204" pitchFamily="34" charset="0"/>
              </a:rPr>
              <a:t>By:</a:t>
            </a:r>
          </a:p>
          <a:p>
            <a:r>
              <a:rPr lang="en-US" dirty="0">
                <a:latin typeface="Abadi" panose="020F0502020204030204" pitchFamily="34" charset="0"/>
              </a:rPr>
              <a:t>AMIT KUMAR         190</a:t>
            </a:r>
          </a:p>
          <a:p>
            <a:endParaRPr lang="en-US" dirty="0">
              <a:latin typeface="Abadi" panose="020F0502020204030204" pitchFamily="34" charset="0"/>
            </a:endParaRPr>
          </a:p>
        </p:txBody>
      </p:sp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l="16997" r="16997"/>
          <a:stretch/>
        </p:blipFill>
        <p:spPr>
          <a:xfrm>
            <a:off x="7246779" y="950258"/>
            <a:ext cx="3834628" cy="47906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telephone solved the problem of long-distance communication, but introducing better tools for organizing, finding and sharing the phone numbers themselves took more evolution of documentation and directories. Notebook records remained a holdover until better systems prevailed.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9115" r="29115" b="9206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8692FD-3676-EAB5-DC24-364040BE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B3F929-AF18-813C-9936-2EAB595110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Numbers changed frequently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88347-D7E0-F453-D17B-7C2C383510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Illegible handwriting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9AA47D-4B67-1E1F-043D-9C7471285F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Difficulty sharing</a:t>
            </a:r>
          </a:p>
          <a:p>
            <a:r>
              <a:rPr lang="en-US" dirty="0"/>
              <a:t>Numbers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0E702-3A2A-79FE-6C7C-4ABFA3EC82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Losing or damaging the notebook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671AF-A580-DFF8-DD53-11CF125B5C0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Less portability</a:t>
            </a:r>
          </a:p>
        </p:txBody>
      </p:sp>
    </p:spTree>
    <p:extLst>
      <p:ext uri="{BB962C8B-B14F-4D97-AF65-F5344CB8AC3E}">
        <p14:creationId xmlns:p14="http://schemas.microsoft.com/office/powerpoint/2010/main" val="559354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79D0-D5BE-BC05-B3B3-05E97433F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CMS app</a:t>
            </a:r>
            <a:br>
              <a:rPr lang="en-US" dirty="0"/>
            </a:br>
            <a:r>
              <a:rPr lang="en-US" dirty="0"/>
              <a:t>used:</a:t>
            </a:r>
          </a:p>
        </p:txBody>
      </p:sp>
      <p:pic>
        <p:nvPicPr>
          <p:cNvPr id="82" name="Picture Placeholder 81">
            <a:extLst>
              <a:ext uri="{FF2B5EF4-FFF2-40B4-BE49-F238E27FC236}">
                <a16:creationId xmlns:a16="http://schemas.microsoft.com/office/drawing/2014/main" id="{946DCADD-AD38-1B8D-01D3-9FC0FDA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66C0EF-C5A6-69F2-BCD5-6F3E103229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Built in contacts app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A2B835-2EB4-13B7-BE89-EDFBC68B96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38% of people rely on the built-in contact app on their phone</a:t>
            </a:r>
          </a:p>
        </p:txBody>
      </p:sp>
      <p:pic>
        <p:nvPicPr>
          <p:cNvPr id="84" name="Picture Placeholder 83">
            <a:extLst>
              <a:ext uri="{FF2B5EF4-FFF2-40B4-BE49-F238E27FC236}">
                <a16:creationId xmlns:a16="http://schemas.microsoft.com/office/drawing/2014/main" id="{62583283-A6AD-B55E-25D4-E6CFB25B8FC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/>
          <a:stretch/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268DA4-D5BC-38AA-54EB-D10668305C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IN" dirty="0"/>
              <a:t>contacts 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8351D-2881-C0EE-6D6D-424E1230A6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32% use Google Contacts</a:t>
            </a:r>
          </a:p>
        </p:txBody>
      </p:sp>
      <p:pic>
        <p:nvPicPr>
          <p:cNvPr id="86" name="Picture Placeholder 85">
            <a:extLst>
              <a:ext uri="{FF2B5EF4-FFF2-40B4-BE49-F238E27FC236}">
                <a16:creationId xmlns:a16="http://schemas.microsoft.com/office/drawing/2014/main" id="{8AEB4AE0-338D-0B9E-025E-3973A1ECDC8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/>
          <a:srcRect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589FD6-C049-67E3-0386-55C9E18A5B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Apple’s iCloud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0AE4BAA-4471-F175-A91F-AF7D4D9694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12% use Apple's iCloud</a:t>
            </a:r>
          </a:p>
        </p:txBody>
      </p:sp>
      <p:pic>
        <p:nvPicPr>
          <p:cNvPr id="88" name="Picture Placeholder 87">
            <a:extLst>
              <a:ext uri="{FF2B5EF4-FFF2-40B4-BE49-F238E27FC236}">
                <a16:creationId xmlns:a16="http://schemas.microsoft.com/office/drawing/2014/main" id="{F2E3F8F5-F045-71C9-3C78-9ACF70E19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6"/>
          <a:srcRect l="3495" r="3495"/>
          <a:stretch/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EE4168-3FE3-7D58-F903-91FC215BAE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Microsoft outlook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6C25713-E18A-8B65-C9FA-9A00A9CBBA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8% use Microsoft Outlook</a:t>
            </a:r>
          </a:p>
        </p:txBody>
      </p:sp>
      <p:pic>
        <p:nvPicPr>
          <p:cNvPr id="90" name="Picture Placeholder 89">
            <a:extLst>
              <a:ext uri="{FF2B5EF4-FFF2-40B4-BE49-F238E27FC236}">
                <a16:creationId xmlns:a16="http://schemas.microsoft.com/office/drawing/2014/main" id="{B6EFDE8D-973A-9009-9237-3CDC19C43D6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7"/>
          <a:srcRect/>
          <a:stretch/>
        </p:blipFill>
        <p:spPr/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C99BB05-2464-9628-4AF6-F75298B4B89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N" dirty="0"/>
              <a:t>Others 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B94B1B-FC15-3A7B-A562-06B6F366B3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5% use apps designed specifically for contact management</a:t>
            </a:r>
          </a:p>
        </p:txBody>
      </p:sp>
    </p:spTree>
    <p:extLst>
      <p:ext uri="{BB962C8B-B14F-4D97-AF65-F5344CB8AC3E}">
        <p14:creationId xmlns:p14="http://schemas.microsoft.com/office/powerpoint/2010/main" val="866533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Contact Management System 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 today's fast-paced world, managing contacts efficiently is crucial for personal and professional success. The Contact Management System is designed to streamline this process, providing a user-friendly and organized solution for handling contacts.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B732-6FD3-D0DA-92AF-1D7A68E3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focus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86D0EB4-87A1-9926-18A9-F1A65DC20A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B2B market </a:t>
            </a:r>
            <a:br>
              <a:rPr lang="en-US" dirty="0"/>
            </a:br>
            <a:r>
              <a:rPr lang="en-US" dirty="0"/>
              <a:t>scenarios​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7B26A88-F289-88EA-E384-570C7CF8B5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Develop winning strategies to keep ahead of the competition</a:t>
            </a:r>
          </a:p>
          <a:p>
            <a:r>
              <a:rPr lang="en-US" dirty="0"/>
              <a:t>Capitalize on low-hanging fruit to identify a ballpark value</a:t>
            </a:r>
          </a:p>
          <a:p>
            <a:r>
              <a:rPr lang="en-US" dirty="0"/>
              <a:t>Visualize customer directed convergence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309F894-D6ED-3B69-812A-EDD9C07D6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Cloud-based opportunities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A6AD7D6-3293-B4C1-4263-E02BE31B4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Iterative approaches to corporate strategy</a:t>
            </a:r>
          </a:p>
          <a:p>
            <a:r>
              <a:rPr lang="en-US" dirty="0"/>
              <a:t>Establish a management framework from the inside</a:t>
            </a: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3322B0EB-0749-E394-7D78-05C325473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36FE9B74-96B4-4C88-49C9-E2D42BDCD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8A78422D-0122-1218-F0A5-9EF64D22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4672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0CAC6-3968-4D63-A855-09547BB06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9AC71-9ED4-FA59-D386-5BD9C585DC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CADAC-D2BA-2781-21DF-E36A2D898F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7CB7C5C-4D34-521B-F4BB-6634F15EF5D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732020" y="3314700"/>
            <a:ext cx="2743200" cy="200731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88B1D-28C5-C399-CA01-21BE7C5F1E5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E740C18-C39A-C356-17B2-54AF9DDAD9DE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3"/>
          <a:stretch>
            <a:fillRect/>
          </a:stretch>
        </p:blipFill>
        <p:spPr>
          <a:xfrm>
            <a:off x="8489950" y="3464214"/>
            <a:ext cx="2743200" cy="1745672"/>
          </a:xfrm>
        </p:spPr>
      </p:pic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25633612-F774-0CAE-9E5C-D01184B4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C2B4FE06-34C7-A80C-5DBE-4F5168C9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E227DBC0-C280-AC5C-C7A8-FF8D56C9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34EC18F-BBD8-CB30-E0D3-71106B00ED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74559" y="3429001"/>
            <a:ext cx="2802091" cy="1778718"/>
          </a:xfrm>
        </p:spPr>
      </p:pic>
    </p:spTree>
    <p:extLst>
      <p:ext uri="{BB962C8B-B14F-4D97-AF65-F5344CB8AC3E}">
        <p14:creationId xmlns:p14="http://schemas.microsoft.com/office/powerpoint/2010/main" val="3095245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Any fool can write code that a computer can understand. Good programmers write code that humans can understand.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Martin Fowler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Amit Kumar</a:t>
            </a:r>
          </a:p>
          <a:p>
            <a:r>
              <a:rPr lang="en-US" dirty="0"/>
              <a:t>@Amitm0v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{EAA70732-43F3-4AC6-8969-E13C81AC43FA}tf11429527_win32</Template>
  <TotalTime>102</TotalTime>
  <Words>251</Words>
  <Application>Microsoft Macintosh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Abadi</vt:lpstr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Contact Management System </vt:lpstr>
      <vt:lpstr>Introduction </vt:lpstr>
      <vt:lpstr>Problems</vt:lpstr>
      <vt:lpstr>CMS app used:</vt:lpstr>
      <vt:lpstr>Contact Management System  </vt:lpstr>
      <vt:lpstr>Areas of focus</vt:lpstr>
      <vt:lpstr>Output:</vt:lpstr>
      <vt:lpstr>Any fool can write code that a computer can understand. Good programmers write code that humans can understand.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Amit Kumar</dc:creator>
  <cp:lastModifiedBy>ARUNABH  VERMA</cp:lastModifiedBy>
  <cp:revision>3</cp:revision>
  <dcterms:created xsi:type="dcterms:W3CDTF">2023-11-30T00:09:03Z</dcterms:created>
  <dcterms:modified xsi:type="dcterms:W3CDTF">2025-01-04T04:27:55Z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